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6FAFC5-7A46-DE44-AD96-A65F85763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79C469-925B-9689-B8F5-49D219433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285AA1-E946-62AB-B99C-2B51FE4F2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24DC-3321-4897-AD99-E6FC8C252B0E}" type="datetimeFigureOut">
              <a:rPr lang="es-ES" smtClean="0"/>
              <a:t>26/10/2022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1914EC-2053-D3F0-69E9-BB6556FB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A643C0-8297-3710-F058-DE126A947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87EA-5202-4E77-BF8B-943B45D738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275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F4F6B3-24BB-B5D4-34A3-7FA116E8A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91FFC0-2159-FBA0-566C-FB8DFE7C4F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DCBE86-7BB2-A188-EB1C-1D83C2FCA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24DC-3321-4897-AD99-E6FC8C252B0E}" type="datetimeFigureOut">
              <a:rPr lang="es-ES" smtClean="0"/>
              <a:t>26/10/2022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8F69D7-1B77-147F-B014-C73576FF2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D965B3-3269-FBE3-F994-E0361C17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87EA-5202-4E77-BF8B-943B45D738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428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017E755-D750-43AC-9163-44E8BB0A5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A7BA5F-4931-5213-07D8-0E30AF2B9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D434B8-581C-EC63-D111-436C574AB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24DC-3321-4897-AD99-E6FC8C252B0E}" type="datetimeFigureOut">
              <a:rPr lang="es-ES" smtClean="0"/>
              <a:t>26/10/2022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46C936-15B6-3530-C653-72E8DAB37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744AE-42B5-7F0B-D3A6-C1C365DC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87EA-5202-4E77-BF8B-943B45D738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8243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2A9BB-504C-B33C-95D5-01CC79E6E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BC1AC8-5701-7941-A0BB-4B2DAEFD4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F963E1-CE99-B084-EA93-633FA8864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24DC-3321-4897-AD99-E6FC8C252B0E}" type="datetimeFigureOut">
              <a:rPr lang="es-ES" smtClean="0"/>
              <a:t>26/10/2022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E39823-B667-76B5-9B60-B89F1FAB4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CA6407-812F-ACB8-7CF4-A6FFDE48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87EA-5202-4E77-BF8B-943B45D738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322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5AE9E9-261D-54E9-B46A-70DF153AC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D7935E-C53B-DF58-3548-3AE7D51E7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C5E6FF-AF85-5927-3DA6-B2D4E0326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24DC-3321-4897-AD99-E6FC8C252B0E}" type="datetimeFigureOut">
              <a:rPr lang="es-ES" smtClean="0"/>
              <a:t>26/10/2022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79F17-0A1E-C0F9-CC66-95C96596A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7BC5F1-7798-36BA-B18F-2239052D5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87EA-5202-4E77-BF8B-943B45D738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0718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0F61B9-85BC-B4B6-365A-44151AB3D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3421E9-B12C-F6D8-CE5D-1D303641E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A665FC-EE64-9AF4-27B2-2C03573FA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B91D771-97FE-7C38-A355-2B477EF77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24DC-3321-4897-AD99-E6FC8C252B0E}" type="datetimeFigureOut">
              <a:rPr lang="es-ES" smtClean="0"/>
              <a:t>26/10/2022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987C9F-816A-A126-2C31-422A7DC2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4815A4-BB6D-E74B-382C-307613EB9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87EA-5202-4E77-BF8B-943B45D738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51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68DAB8-3692-7BAE-4A73-6CF7DE6F6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E9F103-C0C2-20DE-1210-AD67ED776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2418276-991B-27D0-34DC-AC48D7B15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93B0592-DFD8-5C47-8FE4-08BFF4689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57990BC-643F-54AD-7AA0-AC0EABA333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2BA0FC8-A8A6-020E-6EC1-5430F7345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24DC-3321-4897-AD99-E6FC8C252B0E}" type="datetimeFigureOut">
              <a:rPr lang="es-ES" smtClean="0"/>
              <a:t>26/10/2022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F0EB398-048A-1368-0D42-31BDAB1D0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7B8B04E-EB0E-8263-3CEF-EA75EB0DC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87EA-5202-4E77-BF8B-943B45D738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2701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835D62-EE8A-4BA6-294D-F814D80BF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4FDFE7B-71BB-FFB3-3ED4-813E84CAA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24DC-3321-4897-AD99-E6FC8C252B0E}" type="datetimeFigureOut">
              <a:rPr lang="es-ES" smtClean="0"/>
              <a:t>26/10/2022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9371704-DC2C-59AA-0B1A-49F30F8D7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4990732-3139-CF87-0709-5D3D29BF7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87EA-5202-4E77-BF8B-943B45D738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6746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A13D3E-7FEC-C800-9C44-255581807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24DC-3321-4897-AD99-E6FC8C252B0E}" type="datetimeFigureOut">
              <a:rPr lang="es-ES" smtClean="0"/>
              <a:t>26/10/2022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139C2E-39C9-4983-F915-CD38976A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01A4E8-6B60-1991-5488-09B2B40D6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87EA-5202-4E77-BF8B-943B45D738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1875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776883-7EB7-9F65-0F5B-B5C8FBE2A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190E60-3A6C-D098-4092-45DEAA903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27F662-D001-F471-A87F-E013C7399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CD32A9-B657-BE2A-5994-D5DB86170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24DC-3321-4897-AD99-E6FC8C252B0E}" type="datetimeFigureOut">
              <a:rPr lang="es-ES" smtClean="0"/>
              <a:t>26/10/2022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2D5CB7-9526-E8EC-895F-015437CBA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D8C5F8-AD29-CA83-00F0-D3B8E9700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87EA-5202-4E77-BF8B-943B45D738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0956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16D9D8-4AB6-2C52-C32B-FBEC9370F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E2C8DA7-6F78-5788-31BD-FE318A8638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04A6A5E-662C-874A-8898-9BF6A9ACF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9453BE-04C7-C017-4FD2-4ED4EC456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24DC-3321-4897-AD99-E6FC8C252B0E}" type="datetimeFigureOut">
              <a:rPr lang="es-ES" smtClean="0"/>
              <a:t>26/10/2022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89CD8F-2321-B125-9713-E63F5F3F4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F6B6777-54B3-88C7-9C81-32F375D71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87EA-5202-4E77-BF8B-943B45D738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9848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4D64FD5-4EEB-A4B0-5DAD-7C9EBBA91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C80D03-BC2A-CCC9-379F-2A4847EEE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D499F4-EF0A-F420-3FBC-7D0021EA85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A24DC-3321-4897-AD99-E6FC8C252B0E}" type="datetimeFigureOut">
              <a:rPr lang="es-ES" smtClean="0"/>
              <a:t>26/10/2022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111407-64FC-A3BC-9DFB-ED0C5980E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C1A5C4-69F5-DA8A-6711-E4ECB2D17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287EA-5202-4E77-BF8B-943B45D738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413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29D9A3-62A8-30AE-63C1-9C09C8AD9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E01B1C8-5764-3396-CE3E-58D04E1FD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72" y="1825625"/>
            <a:ext cx="7736455" cy="4351338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D598060-921B-6B72-D1BF-8C27090C3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A30CFE3-C8F7-834C-BAC9-DDACA06F9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C2E502C-6646-0234-E59F-2E51EC64C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6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E494280-CBE6-E452-B1FA-E43A9F740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9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A596D9E-1A8E-8AAD-EBA3-98B056315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28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C4D840-55F7-9303-1E19-C4598A314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32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827994C-6032-D4D3-BC6C-101638B82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90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16F1F2A-6433-1925-D149-D923F3A1B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0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ABDA160-21D4-96BD-B77F-4F398B67C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61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DEF7A2F-569E-0D76-C606-A0FF6C1A9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0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47B4DD-4DD1-AB00-1182-05033C523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96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78B0A2F-BBD7-577F-FA16-C1CB7328C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9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35AD04-F2B7-26FD-ECDE-BAF42E9C0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91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9665E82-3F9F-554E-B483-257B2AC5B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87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8D8C195-2ECF-DEC0-F197-D56F7451C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61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7A100BF-B918-6CDD-1567-645175385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7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23E7E12-24D5-2395-245D-F98D505D4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99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FFB7B8-7F55-0CD8-A872-190330E72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7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321F0B6-BE6D-B474-06C0-D45435D47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08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875BB0-082F-DE11-6CDD-B3409F615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71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CB5837E-C709-0720-AA56-C4D0A1CF9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42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3D9F830-8DBB-2980-3E30-D5AC43E57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08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6EA1B4-8517-86F1-9E11-A62B78D2C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91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FEE5874-67F3-9AB0-45DE-C0FF69B42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71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C777D3F-2A3D-8187-9856-19F3D486B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5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E25859D-03ED-FB17-D482-A64FA1C9C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56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19C4D5-F053-F6F5-7F81-5813D43CF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11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DCFC0DC-BE89-890A-4211-1F40D91E0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88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C12B4EC-DFAD-42C4-FD9B-293C6BE20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0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F49A34-12F0-31FC-82E6-305C005F2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70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416C3C1-33B6-18E3-F61A-65BAF126B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725C641-8BDA-421B-A6B0-2A798EABF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678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D8498FE-394C-B0E1-233D-EFFCB1379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75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B979198-5018-5692-3293-240635F4A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031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129702-4030-C6F3-53B2-893B5BADC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99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8F9870D-A83D-818C-2695-F22A15F08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329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15C3778-3B77-55EA-7D97-D37ED8946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876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D908808-D8D7-1E9E-B431-235D5AFD1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237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9514984-C121-3CDE-521E-A15DE3CE6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963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448F24E-CE53-75F2-B5B5-F4E8D2122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427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8A4B5BA-6569-CF44-0AD3-A727CF00E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43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08FE3D-9EA5-60EC-77EA-5F2ABC868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450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AE9F3E1-8628-B273-E64F-CBBE9AF4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239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F105698-DE8C-2FEA-67D7-007C4E244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236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80263CC-0437-A5F0-A337-F97DAB652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503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1E0BB83-4F1A-16AF-0F88-9E0C8C6B3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15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4DFA01-B283-24A4-8623-766B33D82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088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45AB706-954C-A29D-3A9A-E53DC1DB1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610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6753959-494A-4DA5-789C-4E7713330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154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BE39066-EB7A-FC19-7D67-515B39E91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069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538FAD-3808-475B-95A8-2B4404F06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645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CDA4C01-A701-2708-5081-E33759567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586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ADA8E29-7279-2BEA-0267-C0F019981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" y="0"/>
            <a:ext cx="12189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70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0892573-55C5-900A-95A8-990A7F0D5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" y="0"/>
            <a:ext cx="12189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41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4129F76-039D-B223-F846-A22F5BBD0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69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2B612E4-8D46-75B0-7714-61C3BD99A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52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BD9C521-3F11-80D1-AC1A-97B5256C8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76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3A749C-5BCB-D712-431C-8B53F3DFD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"/>
            <a:ext cx="1219200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675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Panorámica</PresentationFormat>
  <Paragraphs>0</Paragraphs>
  <Slides>56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Feique Feique</dc:creator>
  <cp:lastModifiedBy>Feique Feique</cp:lastModifiedBy>
  <cp:revision>4</cp:revision>
  <dcterms:created xsi:type="dcterms:W3CDTF">2022-10-26T08:52:24Z</dcterms:created>
  <dcterms:modified xsi:type="dcterms:W3CDTF">2022-10-26T09:20:23Z</dcterms:modified>
</cp:coreProperties>
</file>