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291" r:id="rId57"/>
    <p:sldId id="312" r:id="rId58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148"/>
    <p:restoredTop sz="94694"/>
  </p:normalViewPr>
  <p:slideViewPr>
    <p:cSldViewPr snapToGrid="0">
      <p:cViewPr varScale="1">
        <p:scale>
          <a:sx n="120" d="100"/>
          <a:sy n="120" d="100"/>
        </p:scale>
        <p:origin x="200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F005F9-088D-9380-ED41-C68B985141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475B193-AB5C-18C6-465C-068B49DC94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8972853-EA58-12C9-F53B-5944EE42A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AD0AB-2540-A149-BC3C-B9CA8B4EA4A0}" type="datetimeFigureOut">
              <a:rPr lang="es-ES" smtClean="0"/>
              <a:t>20/11/25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3B81F4-89CD-E377-CE05-9E2B145E4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890DF89-F8C9-35F2-C165-1FC6782AC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8F6DD-7D6E-074B-8198-D1D310885E3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594215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16C649-4281-CEAD-29BE-848B1A74E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87E89FA-4582-5F44-B5B9-32BD1685B8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0D594A6-D485-69A3-CF33-9E76573EE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AD0AB-2540-A149-BC3C-B9CA8B4EA4A0}" type="datetimeFigureOut">
              <a:rPr lang="es-ES" smtClean="0"/>
              <a:t>20/11/25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F8F6226-337A-C099-5ACE-19956D17B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364BB37-2568-446D-CC09-CBECD9127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8F6DD-7D6E-074B-8198-D1D310885E3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366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D46D6C4-E56E-34D3-47F5-37868E35AA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BF29180-EA15-1983-3EF7-046DD2D16C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9650A47-342B-9713-72FF-081A10903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AD0AB-2540-A149-BC3C-B9CA8B4EA4A0}" type="datetimeFigureOut">
              <a:rPr lang="es-ES" smtClean="0"/>
              <a:t>20/11/25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0453216-1574-8ED8-3064-22DFDADA4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E9B5E00-489C-F338-DA71-D4186563D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8F6DD-7D6E-074B-8198-D1D310885E3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6673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998E7A-1EF8-51A1-B33E-5120E9932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63B0540-91EE-FD72-F380-8E935A6649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13454B9-D700-D886-0402-7A0934C0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AD0AB-2540-A149-BC3C-B9CA8B4EA4A0}" type="datetimeFigureOut">
              <a:rPr lang="es-ES" smtClean="0"/>
              <a:t>20/11/25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4574A63-273D-F547-5528-CB2A3951F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7C1C9D0-B755-517C-973B-6890792A7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8F6DD-7D6E-074B-8198-D1D310885E3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57428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CE3AB3-4225-4BFA-3AAE-36F6AEF34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E58FD68-06AB-26A0-71B3-213789E5F6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3D8C64C-BE70-50B0-957A-7BC41FEC8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AD0AB-2540-A149-BC3C-B9CA8B4EA4A0}" type="datetimeFigureOut">
              <a:rPr lang="es-ES" smtClean="0"/>
              <a:t>20/11/25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0E19A4C-23B1-0979-AFEB-8D199F33F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DD94F39-4B0F-F67A-AB82-3094CAE47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8F6DD-7D6E-074B-8198-D1D310885E3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08142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7A9FC7-9D64-F5F3-374B-FE48535A4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67F0A73-0379-FF11-75F7-39346AE124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D010E9E-6A19-C375-D3DF-3AB689E99B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92F8692-1765-19C5-E827-EA3F9088E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AD0AB-2540-A149-BC3C-B9CA8B4EA4A0}" type="datetimeFigureOut">
              <a:rPr lang="es-ES" smtClean="0"/>
              <a:t>20/11/25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98F1957-AD35-209D-93BF-363E18A58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A519ECA-002A-21EB-B07C-27D30D717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8F6DD-7D6E-074B-8198-D1D310885E3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56492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E44508-08C6-8607-EBC3-E67F153E9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ECFF6EF-E53C-D7B1-154E-372888950E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7F4B673-93D2-1F3C-415B-8B43EFB014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27B867A-7D93-9914-DE52-10C8E3F83A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29F96CB-B5F1-A02C-CD94-CE3CE30649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8833455-FF9A-7428-29D8-16D789E7E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AD0AB-2540-A149-BC3C-B9CA8B4EA4A0}" type="datetimeFigureOut">
              <a:rPr lang="es-ES" smtClean="0"/>
              <a:t>20/11/25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2B75F38-4F63-B958-FCDB-7F83CF7FC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B7398F8-E88D-A68E-E2D3-9FDE8FBED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8F6DD-7D6E-074B-8198-D1D310885E3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4340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F9D5E7-0AED-EF7D-660E-AC3664D03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512F2D7-0C22-E92C-30F5-AE301A616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AD0AB-2540-A149-BC3C-B9CA8B4EA4A0}" type="datetimeFigureOut">
              <a:rPr lang="es-ES" smtClean="0"/>
              <a:t>20/11/25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28BE8A9-2C49-DC71-9012-580C2023A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D5263E6-30E4-43F9-E1F3-D9326291D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8F6DD-7D6E-074B-8198-D1D310885E3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87558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F445B0B-61E4-3E72-3C0E-7C7265B40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AD0AB-2540-A149-BC3C-B9CA8B4EA4A0}" type="datetimeFigureOut">
              <a:rPr lang="es-ES" smtClean="0"/>
              <a:t>20/11/25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E191BBD-087C-EFBE-0056-DB3A96A26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F56DF88-1DEC-91C4-D0C2-521A358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8F6DD-7D6E-074B-8198-D1D310885E3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27894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970E25-1C97-8840-D6D6-C8EA9FC29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E9165DC-74BC-87E8-3A01-D25A0A78F8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E7C2269-B987-9ABE-7346-2003EDC1B3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203D648-F423-0F5C-F9D4-AA50B0428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AD0AB-2540-A149-BC3C-B9CA8B4EA4A0}" type="datetimeFigureOut">
              <a:rPr lang="es-ES" smtClean="0"/>
              <a:t>20/11/25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B5062F0-B0C3-550A-6F68-DFFFCB885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6555C2F-2C65-DF74-C4C2-EE2BE594F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8F6DD-7D6E-074B-8198-D1D310885E3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0129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595F1D-83A2-D9F9-5F89-C2DA87FFD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12202A0-0DD2-9FDF-2EF8-821F003C34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C8C1444-3ECF-1DE3-FE86-619E40A60C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52BCBFE-9C21-4DE8-5904-9C245C1EB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AD0AB-2540-A149-BC3C-B9CA8B4EA4A0}" type="datetimeFigureOut">
              <a:rPr lang="es-ES" smtClean="0"/>
              <a:t>20/11/25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0308A85-FDD9-5A10-C5C8-89554F0AB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7672350-6AE4-5AD4-E590-3BD50C05F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8F6DD-7D6E-074B-8198-D1D310885E3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6038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61573AA-0F05-18F2-F096-DA49FD76E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BFCE73E-2A38-E391-2AD2-28B2D1A7A7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9E47AE1-82FE-7A55-9EE8-806A8971E8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2EAD0AB-2540-A149-BC3C-B9CA8B4EA4A0}" type="datetimeFigureOut">
              <a:rPr lang="es-ES" smtClean="0"/>
              <a:t>20/11/25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263B231-F285-7244-7C59-58F926A6BC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DB3CD1A-DABD-D328-C2AB-8DA553F14B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78F6DD-7D6E-074B-8198-D1D310885E3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00467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8C4EEE00-6E20-A49A-3E4A-08CF0CF91F3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072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846EB247-05A4-C8F5-1A53-75D7A83D45B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0536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2ED3A8F-FF88-B104-D5D7-B70E7EA7C67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6990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DCF4DE5-115E-24C9-4433-DD506A523E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5565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grama&#10;&#10;Descripción generada automáticamente">
            <a:extLst>
              <a:ext uri="{FF2B5EF4-FFF2-40B4-BE49-F238E27FC236}">
                <a16:creationId xmlns:a16="http://schemas.microsoft.com/office/drawing/2014/main" id="{3B59B3EC-A1E0-892D-AC1A-D96719417B3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1495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F8E9726-A391-F1E9-42B5-A1682B0EFA9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0038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D6ED95C-C5B2-D55F-1757-84CFF4AADBF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3956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79AFD8B-921E-FE47-62F6-19CEBA0A34A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3518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Mapa&#10;&#10;Descripción generada automáticamente">
            <a:extLst>
              <a:ext uri="{FF2B5EF4-FFF2-40B4-BE49-F238E27FC236}">
                <a16:creationId xmlns:a16="http://schemas.microsoft.com/office/drawing/2014/main" id="{6F2949C4-6A90-699A-BAB3-C75269DF2AC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2045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id="{51289F81-510D-4EED-88D7-A6D118EA0E1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2608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63B3308-66AF-30B2-0E43-ACFA9486138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2003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3EDCA6DD-569D-EE95-F083-6FC659B9870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0038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80B46E8-C09B-C102-1037-3DF091BB379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6338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C77BFC1-95ED-01F7-93CE-F9C450AFA40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7549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4F3876E-7B23-50A3-35CA-493AC3A458B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5982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19CDE69-B374-EABE-D1CA-41835266A22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0041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44EB1E1-6F13-B561-CF53-FBDD1BDF085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4408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de la pantalla de un video juego&#10;&#10;Descripción generada automáticamente con confianza media">
            <a:extLst>
              <a:ext uri="{FF2B5EF4-FFF2-40B4-BE49-F238E27FC236}">
                <a16:creationId xmlns:a16="http://schemas.microsoft.com/office/drawing/2014/main" id="{6B0346F6-67E1-F15D-D457-F10EA9D9DF0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6314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7AE3B2C-B40B-37B4-BA2C-C8F7D158F06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5314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E1FA16D-9C06-2D3C-DDAD-DF122576FD2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9262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FA8205A-425B-C710-4730-C1D34F7A920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4054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F8D690F-04F1-1999-7A9B-CFE6D94ED79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3414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&#10;&#10;Descripción generada automáticamente con confianza baja">
            <a:extLst>
              <a:ext uri="{FF2B5EF4-FFF2-40B4-BE49-F238E27FC236}">
                <a16:creationId xmlns:a16="http://schemas.microsoft.com/office/drawing/2014/main" id="{C023346A-3D63-1719-CED6-73708837C76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2297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DF98430-1CB7-0734-0760-D93B7317F61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3582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BCC88D7-F6C1-37DC-6CC4-F4D55EDBB9B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2683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819E8A7-206E-768A-DA24-95221ADBD1D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2172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82C1352-078F-277C-0D4D-12A50A7223C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7280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borrosa de una persona&#10;&#10;Descripción generada automáticamente con confianza baja">
            <a:extLst>
              <a:ext uri="{FF2B5EF4-FFF2-40B4-BE49-F238E27FC236}">
                <a16:creationId xmlns:a16="http://schemas.microsoft.com/office/drawing/2014/main" id="{6B299461-48AC-BD93-6D88-75D78F994AE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8566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08287D3-6719-8407-6287-A09CA8771A4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4440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03A9A76-F098-7B43-4120-B1C5062CFD5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6976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borrosa de un edificio&#10;&#10;Descripción generada automáticamente con confianza media">
            <a:extLst>
              <a:ext uri="{FF2B5EF4-FFF2-40B4-BE49-F238E27FC236}">
                <a16:creationId xmlns:a16="http://schemas.microsoft.com/office/drawing/2014/main" id="{F85958B3-73AB-0287-8207-60BBFAC74E6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2754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2B704EC-5A75-B965-5D7F-69CAFD91371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8191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A02645E-A5F4-71B1-C617-970E93366D1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3537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3B58CB94-996E-20C2-AE19-E2986D8ACB3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6844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398980F-91B4-338E-8889-AF9D6340ADA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9397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643ECED-16CD-E224-8D8B-B8F95A84BDF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6758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97A9F53-2C9D-169E-4297-9C0E9731C19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0676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D2DA5FF-047B-23EE-6956-69D4C42CA51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9405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9833BDF-378F-7D84-A1F1-7B748A3F3B8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84553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Gráfico&#10;&#10;Descripción generada automáticamente">
            <a:extLst>
              <a:ext uri="{FF2B5EF4-FFF2-40B4-BE49-F238E27FC236}">
                <a16:creationId xmlns:a16="http://schemas.microsoft.com/office/drawing/2014/main" id="{58643FB6-8043-65FC-C02F-33976FD5844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86987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353C9AD-32CD-EAC4-E57F-49F7814BC7A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06142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76918DD-9E15-C76C-7973-54DB82DDF2F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1202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burbuja, objeto, vidrio, botella&#10;&#10;Descripción generada automáticamente">
            <a:extLst>
              <a:ext uri="{FF2B5EF4-FFF2-40B4-BE49-F238E27FC236}">
                <a16:creationId xmlns:a16="http://schemas.microsoft.com/office/drawing/2014/main" id="{B93CAFDF-4C69-FF17-1743-01F6FF3A947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08790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5526B49-6059-683B-36ED-BC08E853443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7557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Gráfico&#10;&#10;Descripción generada automáticamente">
            <a:extLst>
              <a:ext uri="{FF2B5EF4-FFF2-40B4-BE49-F238E27FC236}">
                <a16:creationId xmlns:a16="http://schemas.microsoft.com/office/drawing/2014/main" id="{E95CBD2F-8F69-1AC8-22F1-7260CBFAF80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70712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A4246C1-A628-E0B7-6339-D5895A20774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92386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C7CE632-A913-561A-6520-2EECAABCA0A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18573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49EA232-2226-88EE-37E5-4DDCAD57E99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23860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4D54B09-4B7F-4EB3-6662-0CE96ED2491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23560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 dibujo de un árbol&#10;&#10;Descripción generada automáticamente con confianza media">
            <a:extLst>
              <a:ext uri="{FF2B5EF4-FFF2-40B4-BE49-F238E27FC236}">
                <a16:creationId xmlns:a16="http://schemas.microsoft.com/office/drawing/2014/main" id="{4D1B8F12-2643-7513-1B10-41DF3B2BC30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63815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Gráfico, Gráfico de barras&#10;&#10;Descripción generada automáticamente">
            <a:extLst>
              <a:ext uri="{FF2B5EF4-FFF2-40B4-BE49-F238E27FC236}">
                <a16:creationId xmlns:a16="http://schemas.microsoft.com/office/drawing/2014/main" id="{F48702B6-07AF-EC45-D3DC-CDEB15AC11E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72235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Gráfico, Gráfico de líneas&#10;&#10;El contenido generado por IA puede ser incorrecto.">
            <a:extLst>
              <a:ext uri="{FF2B5EF4-FFF2-40B4-BE49-F238E27FC236}">
                <a16:creationId xmlns:a16="http://schemas.microsoft.com/office/drawing/2014/main" id="{0608C35D-0E28-CC4A-DC87-9740E8F4E3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81259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540323C1-9A4C-51D8-F787-9D51D07ED26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6172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Texto&#10;&#10;El contenido generado por IA puede ser incorrecto.">
            <a:extLst>
              <a:ext uri="{FF2B5EF4-FFF2-40B4-BE49-F238E27FC236}">
                <a16:creationId xmlns:a16="http://schemas.microsoft.com/office/drawing/2014/main" id="{DEEB6A3C-697E-A28C-2EF3-96CEE081F5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686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Texto&#10;&#10;El contenido generado por IA puede ser incorrecto.">
            <a:extLst>
              <a:ext uri="{FF2B5EF4-FFF2-40B4-BE49-F238E27FC236}">
                <a16:creationId xmlns:a16="http://schemas.microsoft.com/office/drawing/2014/main" id="{58305128-2AE1-A24E-031A-5DB8AA6564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4934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37304E5-9959-28AE-D26E-C14DFCD79B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0349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A8EC226-7563-16DC-FA1E-FC95D16569A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1030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0</Words>
  <Application>Microsoft Macintosh PowerPoint</Application>
  <PresentationFormat>Panorámica</PresentationFormat>
  <Paragraphs>0</Paragraphs>
  <Slides>57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57</vt:i4>
      </vt:variant>
    </vt:vector>
  </HeadingPairs>
  <TitlesOfParts>
    <vt:vector size="61" baseType="lpstr">
      <vt:lpstr>Aptos</vt:lpstr>
      <vt:lpstr>Aptos Display</vt:lpstr>
      <vt:lpstr>Arial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Eva Ferrer Rodrigo</dc:creator>
  <cp:lastModifiedBy>Eva Ferrer Rodrigo</cp:lastModifiedBy>
  <cp:revision>12</cp:revision>
  <dcterms:created xsi:type="dcterms:W3CDTF">2024-03-20T15:22:22Z</dcterms:created>
  <dcterms:modified xsi:type="dcterms:W3CDTF">2025-11-20T13:15:07Z</dcterms:modified>
</cp:coreProperties>
</file>